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5.xml" ContentType="application/vnd.ms-office.activeX+xml"/>
  <Override PartName="/ppt/activeX/activeX15.xml" ContentType="application/vnd.ms-office.activeX+xml"/>
  <Override PartName="/ppt/activeX/activeX16.xml" ContentType="application/vnd.ms-office.activeX+xml"/>
  <Default Extension="bin" ContentType="application/vnd.ms-office.vbaPro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ctiveX/activeX2.xml" ContentType="application/vnd.ms-office.activeX+xml"/>
  <Override PartName="/ppt/activeX/activeX3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Override PartName="/ppt/activeX/activeX11.xml" ContentType="application/vnd.ms-office.activeX+xml"/>
  <Override PartName="/ppt/activeX/activeX12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61"/>
  <ax:ocxPr ax:name="Caption" ax:value="MULAI"/>
  <ax:ocxPr ax:name="Size" ax:value="3810;1191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2117;1693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2117;1693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Caption" ax:value="S"/>
  <ax:ocxPr ax:name="Size" ax:value="1270;1693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13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Size" ax:value="1270;1693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14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Caption" ax:value="B"/>
  <ax:ocxPr ax:name="Size" ax:value="1270;1693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15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Size" ax:value="1270;1693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16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Size" ax:value="1270;1693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2147483650"/>
  <ax:ocxPr ax:name="Size" ax:value="6138;1058"/>
  <ax:ocxPr ax:name="Value" ax:value="may"/>
  <ax:ocxPr ax:name="FontName" ax:value="Arial"/>
  <ax:ocxPr ax:name="FontHeight" ax:value="285"/>
  <ax:ocxPr ax:name="FontCharSet" ax:value="0"/>
  <ax:ocxPr ax:name="FontPitchAndFamily" ax:value="2"/>
</ax:ocx>
</file>

<file path=ppt/activeX/activeX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2117;1693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2147483650"/>
  <ax:ocxPr ax:name="Size" ax:value="6271;847"/>
  <ax:ocxPr ax:name="FontName" ax:value="Arial"/>
  <ax:ocxPr ax:name="FontHeight" ax:value="285"/>
  <ax:ocxPr ax:name="FontCharSet" ax:value="0"/>
  <ax:ocxPr ax:name="FontPitchAndFamily" ax:value="2"/>
</ax:ocx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2147483650"/>
  <ax:ocxPr ax:name="Size" ax:value="4445;1058"/>
  <ax:ocxPr ax:name="Value" ax:value="went"/>
  <ax:ocxPr ax:name="FontName" ax:value="Arial"/>
  <ax:ocxPr ax:name="FontHeight" ax:value="285"/>
  <ax:ocxPr ax:name="FontCharSet" ax:value="0"/>
  <ax:ocxPr ax:name="FontPitchAndFamily" ax:value="2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2147483650"/>
  <ax:ocxPr ax:name="Size" ax:value="4233;1058"/>
  <ax:ocxPr ax:name="FontName" ax:value="Arial"/>
  <ax:ocxPr ax:name="FontHeight" ax:value="285"/>
  <ax:ocxPr ax:name="FontCharSet" ax:value="0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2147483650"/>
  <ax:ocxPr ax:name="Size" ax:value="4868;1058"/>
  <ax:ocxPr ax:name="FontName" ax:value="Arial"/>
  <ax:ocxPr ax:name="FontHeight" ax:value="285"/>
  <ax:ocxPr ax:name="FontCharSet" ax:value="0"/>
  <ax:ocxPr ax:name="FontPitchAndFamily" ax:value="2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2117;1693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2117;1693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28A07-EDF3-403E-88DB-91E688E713E5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9A79F-8430-4B6A-B733-FCAF90315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8.xml"/><Relationship Id="rId13" Type="http://schemas.openxmlformats.org/officeDocument/2006/relationships/control" Target="../activeX/activeX13.xml"/><Relationship Id="rId3" Type="http://schemas.openxmlformats.org/officeDocument/2006/relationships/control" Target="../activeX/activeX3.xml"/><Relationship Id="rId7" Type="http://schemas.openxmlformats.org/officeDocument/2006/relationships/control" Target="../activeX/activeX7.xml"/><Relationship Id="rId12" Type="http://schemas.openxmlformats.org/officeDocument/2006/relationships/control" Target="../activeX/activeX12.xml"/><Relationship Id="rId17" Type="http://schemas.openxmlformats.org/officeDocument/2006/relationships/slideLayout" Target="../slideLayouts/slideLayout6.xml"/><Relationship Id="rId2" Type="http://schemas.openxmlformats.org/officeDocument/2006/relationships/control" Target="../activeX/activeX2.xml"/><Relationship Id="rId16" Type="http://schemas.openxmlformats.org/officeDocument/2006/relationships/control" Target="../activeX/activeX16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6.xml"/><Relationship Id="rId11" Type="http://schemas.openxmlformats.org/officeDocument/2006/relationships/control" Target="../activeX/activeX11.xml"/><Relationship Id="rId5" Type="http://schemas.openxmlformats.org/officeDocument/2006/relationships/control" Target="../activeX/activeX5.xml"/><Relationship Id="rId15" Type="http://schemas.openxmlformats.org/officeDocument/2006/relationships/control" Target="../activeX/activeX15.xml"/><Relationship Id="rId10" Type="http://schemas.openxmlformats.org/officeDocument/2006/relationships/control" Target="../activeX/activeX10.xml"/><Relationship Id="rId4" Type="http://schemas.openxmlformats.org/officeDocument/2006/relationships/control" Target="../activeX/activeX4.xml"/><Relationship Id="rId9" Type="http://schemas.openxmlformats.org/officeDocument/2006/relationships/control" Target="../activeX/activeX9.xml"/><Relationship Id="rId14" Type="http://schemas.openxmlformats.org/officeDocument/2006/relationships/control" Target="../activeX/activeX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2209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Pascasarjana</a:t>
            </a:r>
            <a:r>
              <a:rPr lang="en-US" dirty="0" smtClean="0"/>
              <a:t> </a:t>
            </a:r>
            <a:r>
              <a:rPr lang="en-US" dirty="0" err="1" smtClean="0"/>
              <a:t>Unesa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Oleh</a:t>
            </a:r>
            <a:r>
              <a:rPr lang="en-US" dirty="0" smtClean="0"/>
              <a:t> : H. </a:t>
            </a:r>
            <a:r>
              <a:rPr lang="en-US" dirty="0" err="1" smtClean="0"/>
              <a:t>Seriman</a:t>
            </a:r>
            <a:r>
              <a:rPr lang="en-US" dirty="0" smtClean="0"/>
              <a:t> A. S., </a:t>
            </a:r>
            <a:r>
              <a:rPr lang="en-US" dirty="0" err="1" smtClean="0"/>
              <a:t>S.Pd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Mata </a:t>
            </a:r>
            <a:r>
              <a:rPr lang="en-US" dirty="0" err="1" smtClean="0"/>
              <a:t>Pelajaran</a:t>
            </a:r>
            <a:r>
              <a:rPr lang="en-US" dirty="0" smtClean="0"/>
              <a:t> :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Kelas</a:t>
            </a:r>
            <a:r>
              <a:rPr lang="en-US" dirty="0" smtClean="0"/>
              <a:t> : X IPA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Interaktif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791200"/>
            <a:ext cx="434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p:control spid="3078" name="S2" r:id="rId2" imgW="1371600" imgH="428760"/>
    </p:controls>
    <p:extLst>
      <p:ext uri="{BB962C8B-B14F-4D97-AF65-F5344CB8AC3E}">
        <p14:creationId xmlns:p14="http://schemas.microsoft.com/office/powerpoint/2010/main" xmlns="" val="130554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371601"/>
            <a:ext cx="65532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Every student                                     pay the tuition each month.</a:t>
            </a:r>
            <a:endParaRPr lang="id-ID" dirty="0" smtClean="0"/>
          </a:p>
          <a:p>
            <a:pPr marL="342900" indent="-342900">
              <a:buAutoNum type="arabicPeriod"/>
            </a:pPr>
            <a:endParaRPr lang="id-ID" dirty="0"/>
          </a:p>
        </p:txBody>
      </p:sp>
      <p:sp>
        <p:nvSpPr>
          <p:cNvPr id="4" name="Left Arrow 3">
            <a:hlinkClick r:id="" action="ppaction://noaction"/>
          </p:cNvPr>
          <p:cNvSpPr/>
          <p:nvPr/>
        </p:nvSpPr>
        <p:spPr>
          <a:xfrm>
            <a:off x="6516216" y="5733256"/>
            <a:ext cx="1584176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Back 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810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Fill in the blank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209800"/>
            <a:ext cx="65532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2.   I                                     watch the movie tonight.</a:t>
            </a:r>
            <a:endParaRPr lang="id-ID" dirty="0" smtClean="0"/>
          </a:p>
          <a:p>
            <a:pPr marL="342900" indent="-342900"/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3048000"/>
            <a:ext cx="65532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3.  Lisa and Ana                         to market yesterday.</a:t>
            </a:r>
            <a:endParaRPr lang="id-ID" dirty="0" smtClean="0"/>
          </a:p>
          <a:p>
            <a:pPr marL="342900" indent="-342900">
              <a:buAutoNum type="arabicPeriod"/>
            </a:pPr>
            <a:endParaRPr lang="id-ID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4038600"/>
            <a:ext cx="65532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4.  Mia is eating when </a:t>
            </a:r>
            <a:r>
              <a:rPr lang="en-US" dirty="0" err="1" smtClean="0"/>
              <a:t>Nia</a:t>
            </a:r>
            <a:r>
              <a:rPr lang="en-US" dirty="0" smtClean="0"/>
              <a:t>                           by the phone.</a:t>
            </a:r>
            <a:endParaRPr lang="id-ID" dirty="0" smtClean="0"/>
          </a:p>
          <a:p>
            <a:pPr marL="342900" indent="-342900">
              <a:buAutoNum type="arabicPeriod"/>
            </a:pPr>
            <a:endParaRPr lang="id-ID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4953000"/>
            <a:ext cx="65532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5.  He                            not live in Bandung next month.</a:t>
            </a:r>
            <a:endParaRPr lang="id-ID" dirty="0" smtClean="0"/>
          </a:p>
          <a:p>
            <a:pPr marL="342900" indent="-342900">
              <a:buAutoNum type="arabicPeriod"/>
            </a:pPr>
            <a:endParaRPr lang="id-ID" dirty="0"/>
          </a:p>
        </p:txBody>
      </p:sp>
      <p:sp>
        <p:nvSpPr>
          <p:cNvPr id="10" name="Rectangle 9"/>
          <p:cNvSpPr/>
          <p:nvPr/>
        </p:nvSpPr>
        <p:spPr>
          <a:xfrm>
            <a:off x="0" y="5791200"/>
            <a:ext cx="434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p:control spid="4098" name="T1" r:id="rId2" imgW="2209680" imgH="380880"/>
      <p:control spid="4099" name="C1" r:id="rId3" imgW="762120" imgH="609480"/>
      <p:control spid="4100" name="T2" r:id="rId4" imgW="2257560" imgH="304920"/>
      <p:control spid="4101" name="T3" r:id="rId5" imgW="1600200" imgH="380880"/>
      <p:control spid="4102" name="T4" r:id="rId6" imgW="1523880" imgH="380880"/>
      <p:control spid="4103" name="T5" r:id="rId7" imgW="1752480" imgH="380880"/>
      <p:control spid="4104" name="C2" r:id="rId8" imgW="762120" imgH="609480"/>
      <p:control spid="4105" name="C3" r:id="rId9" imgW="762120" imgH="609480"/>
      <p:control spid="4106" name="C4" r:id="rId10" imgW="762120" imgH="609480"/>
      <p:control spid="4107" name="C5" r:id="rId11" imgW="762120" imgH="609480"/>
      <p:control spid="4108" name="Label1" r:id="rId12" imgW="457200" imgH="609480"/>
      <p:control spid="4109" name="Label2" r:id="rId13" imgW="457200" imgH="609480"/>
      <p:control spid="4110" name="Label3" r:id="rId14" imgW="457200" imgH="609480"/>
      <p:control spid="4111" name="Label4" r:id="rId15" imgW="457200" imgH="609480"/>
      <p:control spid="4112" name="Label5" r:id="rId16" imgW="457200" imgH="6094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1665</TotalTime>
  <Words>76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Media Interaktif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Hasil Kerja Peserta Pelatihan</dc:title>
  <dc:creator>AtikAbadi</dc:creator>
  <cp:lastModifiedBy>AtikAbadi</cp:lastModifiedBy>
  <cp:revision>78</cp:revision>
  <dcterms:created xsi:type="dcterms:W3CDTF">2018-11-26T13:12:25Z</dcterms:created>
  <dcterms:modified xsi:type="dcterms:W3CDTF">2019-01-15T14:45:37Z</dcterms:modified>
</cp:coreProperties>
</file>