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activeX/activeX4.xml" ContentType="application/vnd.ms-office.activeX+xml"/>
  <Override PartName="/ppt/activeX/activeX5.xml" ContentType="application/vnd.ms-office.activeX+xml"/>
  <Default Extension="bin" ContentType="application/vnd.ms-office.vbaPro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activeX/activeX2.xml" ContentType="application/vnd.ms-office.activeX+xml"/>
  <Override PartName="/ppt/activeX/activeX3.xml" ContentType="application/vnd.ms-office.activeX+xml"/>
  <Override PartName="/ppt/activeX/activeX13.xml" ContentType="application/vnd.ms-office.activeX+xml"/>
  <Override PartName="/ppt/activeX/activeX14.xml" ContentType="application/vnd.ms-office.activeX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activeX/activeX1.xml" ContentType="application/vnd.ms-office.activeX+xml"/>
  <Override PartName="/ppt/activeX/activeX11.xml" ContentType="application/vnd.ms-office.activeX+xml"/>
  <Override PartName="/ppt/activeX/activeX12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activeX/activeX6.xml" ContentType="application/vnd.ms-office.activeX+xml"/>
  <Override PartName="/ppt/activeX/activeX7.xml" ContentType="application/vnd.ms-office.activeX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60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71"/>
  <ax:ocxPr ax:name="BorderStyle" ax:value="1"/>
  <ax:ocxPr ax:name="Size" ax:value="13758;1905"/>
  <ax:ocxPr ax:name="SpecialEffect" ax:value="0"/>
  <ax:ocxPr ax:name="FontName" ax:value="Arial"/>
  <ax:ocxPr ax:name="FontHeight" ax:value="285"/>
  <ax:ocxPr ax:name="FontCharSet" ax:value="0"/>
  <ax:ocxPr ax:name="FontPitchAndFamily" ax:value="34"/>
</ax:ocx>
</file>

<file path=ppt/activeX/activeX10.xml><?xml version="1.0" encoding="utf-8"?>
<ax:ocx xmlns:ax="http://schemas.microsoft.com/office/2006/activeX" xmlns:r="http://schemas.openxmlformats.org/officeDocument/2006/relationships" ax:classid="{8BD21D50-EC42-11CE-9E0D-00AA006002F3}" ax:persistence="persistPropertyBag">
  <ax:ocxPr ax:name="BackColor" ax:value="8454143"/>
  <ax:ocxPr ax:name="ForeColor" ax:value="0"/>
  <ax:ocxPr ax:name="DisplayStyle" ax:value="5"/>
  <ax:ocxPr ax:name="Size" ax:value="12488;1058"/>
  <ax:ocxPr ax:name="Value" ax:value="0"/>
  <ax:ocxPr ax:name="Caption" ax:value="Dagang bertunai air mata"/>
  <ax:ocxPr ax:name="GroupName" ax:value="Slide7"/>
  <ax:ocxPr ax:name="FontName" ax:value="Calisto MT"/>
  <ax:ocxPr ax:name="FontHeight" ax:value="315"/>
  <ax:ocxPr ax:name="FontCharSet" ax:value="0"/>
  <ax:ocxPr ax:name="FontPitchAndFamily" ax:value="2"/>
</ax:ocx>
</file>

<file path=ppt/activeX/activeX11.xml><?xml version="1.0" encoding="utf-8"?>
<ax:ocx xmlns:ax="http://schemas.microsoft.com/office/2006/activeX" xmlns:r="http://schemas.openxmlformats.org/officeDocument/2006/relationships" ax:classid="{8BD21D50-EC42-11CE-9E0D-00AA006002F3}" ax:persistence="persistPropertyBag">
  <ax:ocxPr ax:name="BackColor" ax:value="8454143"/>
  <ax:ocxPr ax:name="ForeColor" ax:value="0"/>
  <ax:ocxPr ax:name="DisplayStyle" ax:value="5"/>
  <ax:ocxPr ax:name="Size" ax:value="12488;1058"/>
  <ax:ocxPr ax:name="Value" ax:value="0"/>
  <ax:ocxPr ax:name="Caption" ax:value="Teman menangis jarang bersua"/>
  <ax:ocxPr ax:name="GroupName" ax:value="Slide7"/>
  <ax:ocxPr ax:name="FontName" ax:value="Calisto MT"/>
  <ax:ocxPr ax:name="FontHeight" ax:value="315"/>
  <ax:ocxPr ax:name="FontCharSet" ax:value="0"/>
  <ax:ocxPr ax:name="FontPitchAndFamily" ax:value="2"/>
</ax:ocx>
</file>

<file path=ppt/activeX/activeX12.xml><?xml version="1.0" encoding="utf-8"?>
<ax:ocx xmlns:ax="http://schemas.microsoft.com/office/2006/activeX" xmlns:r="http://schemas.openxmlformats.org/officeDocument/2006/relationships" ax:classid="{8BD21D50-EC42-11CE-9E0D-00AA006002F3}" ax:persistence="persistPropertyBag">
  <ax:ocxPr ax:name="BackColor" ax:value="8454143"/>
  <ax:ocxPr ax:name="ForeColor" ax:value="0"/>
  <ax:ocxPr ax:name="DisplayStyle" ax:value="5"/>
  <ax:ocxPr ax:name="Size" ax:value="12277;1058"/>
  <ax:ocxPr ax:name="Value" ax:value="0"/>
  <ax:ocxPr ax:name="Caption" ax:value="Mandi berurai wangi bunga"/>
  <ax:ocxPr ax:name="GroupName" ax:value="Slide7"/>
  <ax:ocxPr ax:name="FontName" ax:value="Calisto MT"/>
  <ax:ocxPr ax:name="FontHeight" ax:value="315"/>
  <ax:ocxPr ax:name="FontCharSet" ax:value="0"/>
  <ax:ocxPr ax:name="FontPitchAndFamily" ax:value="2"/>
</ax:ocx>
</file>

<file path=ppt/activeX/activeX13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Caption" ax:value="CEK"/>
  <ax:ocxPr ax:name="Size" ax:value="3810;1191"/>
  <ax:ocxPr ax:name="FontName" ax:value="Arial"/>
  <ax:ocxPr ax:name="FontHeight" ax:value="285"/>
  <ax:ocxPr ax:name="FontCharSet" ax:value="0"/>
  <ax:ocxPr ax:name="FontPitchAndFamily" ax:value="2"/>
  <ax:ocxPr ax:name="ParagraphAlign" ax:value="3"/>
</ax:ocx>
</file>

<file path=ppt/activeX/activeX14.xml><?xml version="1.0" encoding="utf-8"?>
<ax:ocx xmlns:ax="http://schemas.microsoft.com/office/2006/activeX" xmlns:r="http://schemas.openxmlformats.org/officeDocument/2006/relationships" ax:classid="{978C9E23-D4B0-11CE-BF2D-00AA003F40D0}" ax:persistence="persistPropertyBag">
  <ax:ocxPr ax:name="ForeColor" ax:value="0"/>
  <ax:ocxPr ax:name="BackColor" ax:value="16777215"/>
  <ax:ocxPr ax:name="Caption" ax:value="Ulangi"/>
  <ax:ocxPr ax:name="Size" ax:value="5503;1270"/>
  <ax:ocxPr ax:name="FontName" ax:value="Arial"/>
  <ax:ocxPr ax:name="FontEffects" ax:value="1073741825"/>
  <ax:ocxPr ax:name="FontHeight" ax:value="480"/>
  <ax:ocxPr ax:name="FontCharSet" ax:value="0"/>
  <ax:ocxPr ax:name="FontPitchAndFamily" ax:value="34"/>
  <ax:ocxPr ax:name="FontWeight" ax:value="700"/>
</ax:ocx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71"/>
  <ax:ocxPr ax:name="BorderStyle" ax:value="1"/>
  <ax:ocxPr ax:name="Size" ax:value="13758;1905"/>
  <ax:ocxPr ax:name="SpecialEffect" ax:value="0"/>
  <ax:ocxPr ax:name="FontName" ax:value="Arial"/>
  <ax:ocxPr ax:name="FontHeight" ax:value="285"/>
  <ax:ocxPr ax:name="FontCharSet" ax:value="0"/>
  <ax:ocxPr ax:name="FontPitchAndFamily" ax:value="34"/>
</ax:ocx>
</file>

<file path=ppt/activeX/activeX3.xml><?xml version="1.0" encoding="utf-8"?>
<ax:ocx xmlns:ax="http://schemas.microsoft.com/office/2006/activeX" xmlns:r="http://schemas.openxmlformats.org/officeDocument/2006/relationships" ax:classid="{8BD21D50-EC42-11CE-9E0D-00AA006002F3}" ax:persistence="persistPropertyBag">
  <ax:ocxPr ax:name="BackColor" ax:value="8454143"/>
  <ax:ocxPr ax:name="ForeColor" ax:value="0"/>
  <ax:ocxPr ax:name="DisplayStyle" ax:value="5"/>
  <ax:ocxPr ax:name="Size" ax:value="6138;1058"/>
  <ax:ocxPr ax:name="Value" ax:value="0"/>
  <ax:ocxPr ax:name="Caption" ax:value="merasa bingung"/>
  <ax:ocxPr ax:name="GroupName" ax:value="Slide7"/>
  <ax:ocxPr ax:name="FontName" ax:value="Calisto MT"/>
  <ax:ocxPr ax:name="FontHeight" ax:value="315"/>
  <ax:ocxPr ax:name="FontCharSet" ax:value="0"/>
  <ax:ocxPr ax:name="FontPitchAndFamily" ax:value="2"/>
</ax:ocx>
</file>

<file path=ppt/activeX/activeX4.xml><?xml version="1.0" encoding="utf-8"?>
<ax:ocx xmlns:ax="http://schemas.microsoft.com/office/2006/activeX" xmlns:r="http://schemas.openxmlformats.org/officeDocument/2006/relationships" ax:classid="{8BD21D50-EC42-11CE-9E0D-00AA006002F3}" ax:persistence="persistPropertyBag">
  <ax:ocxPr ax:name="BackColor" ax:value="8454143"/>
  <ax:ocxPr ax:name="ForeColor" ax:value="0"/>
  <ax:ocxPr ax:name="DisplayStyle" ax:value="5"/>
  <ax:ocxPr ax:name="Size" ax:value="6350;1058"/>
  <ax:ocxPr ax:name="Value" ax:value="0"/>
  <ax:ocxPr ax:name="Caption" ax:value="sangat terkejut"/>
  <ax:ocxPr ax:name="GroupName" ax:value="Slide7"/>
  <ax:ocxPr ax:name="FontName" ax:value="Calisto MT"/>
  <ax:ocxPr ax:name="FontHeight" ax:value="315"/>
  <ax:ocxPr ax:name="FontCharSet" ax:value="0"/>
  <ax:ocxPr ax:name="FontPitchAndFamily" ax:value="2"/>
</ax:ocx>
</file>

<file path=ppt/activeX/activeX5.xml><?xml version="1.0" encoding="utf-8"?>
<ax:ocx xmlns:ax="http://schemas.microsoft.com/office/2006/activeX" xmlns:r="http://schemas.openxmlformats.org/officeDocument/2006/relationships" ax:classid="{8BD21D50-EC42-11CE-9E0D-00AA006002F3}" ax:persistence="persistPropertyBag">
  <ax:ocxPr ax:name="BackColor" ax:value="8454143"/>
  <ax:ocxPr ax:name="ForeColor" ax:value="0"/>
  <ax:ocxPr ax:name="DisplayStyle" ax:value="5"/>
  <ax:ocxPr ax:name="Size" ax:value="6138;1058"/>
  <ax:ocxPr ax:name="Value" ax:value="0"/>
  <ax:ocxPr ax:name="Caption" ax:value="merasa sedih"/>
  <ax:ocxPr ax:name="GroupName" ax:value="Slide7"/>
  <ax:ocxPr ax:name="FontName" ax:value="Calisto MT"/>
  <ax:ocxPr ax:name="FontHeight" ax:value="315"/>
  <ax:ocxPr ax:name="FontCharSet" ax:value="0"/>
  <ax:ocxPr ax:name="FontPitchAndFamily" ax:value="2"/>
</ax:ocx>
</file>

<file path=ppt/activeX/activeX6.xml><?xml version="1.0" encoding="utf-8"?>
<ax:ocx xmlns:ax="http://schemas.microsoft.com/office/2006/activeX" xmlns:r="http://schemas.openxmlformats.org/officeDocument/2006/relationships" ax:classid="{8BD21D50-EC42-11CE-9E0D-00AA006002F3}" ax:persistence="persistPropertyBag">
  <ax:ocxPr ax:name="BackColor" ax:value="8454143"/>
  <ax:ocxPr ax:name="ForeColor" ax:value="0"/>
  <ax:ocxPr ax:name="DisplayStyle" ax:value="5"/>
  <ax:ocxPr ax:name="Size" ax:value="6138;1058"/>
  <ax:ocxPr ax:name="Value" ax:value="0"/>
  <ax:ocxPr ax:name="Caption" ax:value="sangat marah"/>
  <ax:ocxPr ax:name="GroupName" ax:value="Slide7"/>
  <ax:ocxPr ax:name="FontName" ax:value="Calisto MT"/>
  <ax:ocxPr ax:name="FontHeight" ax:value="315"/>
  <ax:ocxPr ax:name="FontCharSet" ax:value="0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Caption" ax:value="CEK"/>
  <ax:ocxPr ax:name="Size" ax:value="3810;1191"/>
  <ax:ocxPr ax:name="FontName" ax:value="Arial"/>
  <ax:ocxPr ax:name="FontHeight" ax:value="285"/>
  <ax:ocxPr ax:name="FontCharSet" ax:value="0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978C9E23-D4B0-11CE-BF2D-00AA003F40D0}" ax:persistence="persistPropertyBag">
  <ax:ocxPr ax:name="ForeColor" ax:value="0"/>
  <ax:ocxPr ax:name="BackColor" ax:value="16777215"/>
  <ax:ocxPr ax:name="Caption" ax:value="Benar"/>
  <ax:ocxPr ax:name="Size" ax:value="5503;1270"/>
  <ax:ocxPr ax:name="FontName" ax:value="Arial"/>
  <ax:ocxPr ax:name="FontEffects" ax:value="1073741825"/>
  <ax:ocxPr ax:name="FontHeight" ax:value="480"/>
  <ax:ocxPr ax:name="FontCharSet" ax:value="0"/>
  <ax:ocxPr ax:name="FontPitchAndFamily" ax:value="34"/>
  <ax:ocxPr ax:name="FontWeight" ax:value="700"/>
</ax:ocx>
</file>

<file path=ppt/activeX/activeX9.xml><?xml version="1.0" encoding="utf-8"?>
<ax:ocx xmlns:ax="http://schemas.microsoft.com/office/2006/activeX" xmlns:r="http://schemas.openxmlformats.org/officeDocument/2006/relationships" ax:classid="{8BD21D50-EC42-11CE-9E0D-00AA006002F3}" ax:persistence="persistPropertyBag">
  <ax:ocxPr ax:name="BackColor" ax:value="8454143"/>
  <ax:ocxPr ax:name="ForeColor" ax:value="0"/>
  <ax:ocxPr ax:name="DisplayStyle" ax:value="5"/>
  <ax:ocxPr ax:name="Size" ax:value="12488;1058"/>
  <ax:ocxPr ax:name="Value" ax:value="0"/>
  <ax:ocxPr ax:name="Caption" ax:value="Dari mana kalian berdua"/>
  <ax:ocxPr ax:name="GroupName" ax:value="Slide7"/>
  <ax:ocxPr ax:name="FontName" ax:value="Calisto MT"/>
  <ax:ocxPr ax:name="FontHeight" ax:value="315"/>
  <ax:ocxPr ax:name="FontCharSet" ax:value="0"/>
  <ax:ocxPr ax:name="FontPitchAndFamily" ax:value="2"/>
</ax:ocx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828A07-EDF3-403E-88DB-91E688E713E5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9A79F-8430-4B6A-B733-FCAF90315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F726650-33E7-40AE-8A36-A3F012D59B94}" type="datetimeFigureOut">
              <a:rPr lang="en-US" smtClean="0"/>
              <a:pPr/>
              <a:t>1/15/2019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45A137C-5540-47F9-8F36-C383E06A69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control" Target="../activeX/activeX4.xml"/><Relationship Id="rId7" Type="http://schemas.openxmlformats.org/officeDocument/2006/relationships/control" Target="../activeX/activeX8.xml"/><Relationship Id="rId2" Type="http://schemas.openxmlformats.org/officeDocument/2006/relationships/control" Target="../activeX/activeX3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7.xml"/><Relationship Id="rId5" Type="http://schemas.openxmlformats.org/officeDocument/2006/relationships/control" Target="../activeX/activeX6.xml"/><Relationship Id="rId4" Type="http://schemas.openxmlformats.org/officeDocument/2006/relationships/control" Target="../activeX/activeX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control" Target="../activeX/activeX10.xml"/><Relationship Id="rId7" Type="http://schemas.openxmlformats.org/officeDocument/2006/relationships/control" Target="../activeX/activeX14.xml"/><Relationship Id="rId2" Type="http://schemas.openxmlformats.org/officeDocument/2006/relationships/control" Target="../activeX/activeX9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3.xml"/><Relationship Id="rId5" Type="http://schemas.openxmlformats.org/officeDocument/2006/relationships/control" Target="../activeX/activeX12.xml"/><Relationship Id="rId4" Type="http://schemas.openxmlformats.org/officeDocument/2006/relationships/control" Target="../activeX/activeX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0118" y="1828800"/>
            <a:ext cx="7543800" cy="16764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/>
              <a:t>Mata </a:t>
            </a:r>
            <a:r>
              <a:rPr lang="en-US" dirty="0" err="1" smtClean="0"/>
              <a:t>Pelajaran</a:t>
            </a:r>
            <a:r>
              <a:rPr lang="en-US" dirty="0" smtClean="0"/>
              <a:t> 	: </a:t>
            </a:r>
            <a:r>
              <a:rPr lang="en-US" dirty="0" err="1" smtClean="0"/>
              <a:t>Bahasa</a:t>
            </a:r>
            <a:r>
              <a:rPr lang="en-US" dirty="0" smtClean="0"/>
              <a:t> Indonesia</a:t>
            </a:r>
          </a:p>
          <a:p>
            <a:pPr marL="514350" indent="-514350">
              <a:buNone/>
            </a:pPr>
            <a:r>
              <a:rPr lang="en-US" dirty="0" err="1" smtClean="0"/>
              <a:t>Kelas</a:t>
            </a:r>
            <a:r>
              <a:rPr lang="en-US" dirty="0" smtClean="0"/>
              <a:t> 		: XII IPA</a:t>
            </a:r>
          </a:p>
          <a:p>
            <a:pPr marL="514350" indent="-514350">
              <a:buNone/>
            </a:pPr>
            <a:r>
              <a:rPr lang="en-US" dirty="0" err="1" smtClean="0"/>
              <a:t>Sekolah</a:t>
            </a:r>
            <a:r>
              <a:rPr lang="en-US" dirty="0" smtClean="0"/>
              <a:t>		: SMAN I </a:t>
            </a:r>
            <a:r>
              <a:rPr lang="en-US" dirty="0" err="1" smtClean="0"/>
              <a:t>Aikmel</a:t>
            </a: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5791200"/>
            <a:ext cx="4343400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90600" y="41910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Nama</a:t>
            </a:r>
            <a:r>
              <a:rPr lang="en-US" sz="2800" dirty="0" smtClean="0"/>
              <a:t>       :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066800" y="49530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 </a:t>
            </a:r>
            <a:r>
              <a:rPr lang="en-US" sz="2800" dirty="0" err="1" smtClean="0"/>
              <a:t>Induk</a:t>
            </a:r>
            <a:r>
              <a:rPr lang="en-US" sz="2800" dirty="0" smtClean="0"/>
              <a:t> :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257800" y="5943600"/>
            <a:ext cx="3200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: </a:t>
            </a:r>
            <a:r>
              <a:rPr lang="en-US" dirty="0" err="1" smtClean="0"/>
              <a:t>Zuhdil</a:t>
            </a:r>
            <a:r>
              <a:rPr lang="en-US" dirty="0" smtClean="0"/>
              <a:t> </a:t>
            </a:r>
            <a:r>
              <a:rPr lang="en-US" dirty="0" err="1" smtClean="0"/>
              <a:t>Amri</a:t>
            </a:r>
            <a:endParaRPr lang="en-US" dirty="0"/>
          </a:p>
        </p:txBody>
      </p:sp>
    </p:spTree>
    <p:controls>
      <p:control spid="1032" name="TextBox1" r:id="rId2" imgW="4952880" imgH="685800"/>
      <p:control spid="1033" name="TextBox2" r:id="rId3" imgW="4952880" imgH="685800"/>
    </p:controls>
    <p:extLst>
      <p:ext uri="{BB962C8B-B14F-4D97-AF65-F5344CB8AC3E}">
        <p14:creationId xmlns:p14="http://schemas.microsoft.com/office/powerpoint/2010/main" xmlns="" val="1305549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0118" y="1828800"/>
            <a:ext cx="7543800" cy="16764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r>
              <a:rPr lang="en-US" dirty="0" err="1" smtClean="0"/>
              <a:t>Bacalah</a:t>
            </a:r>
            <a:r>
              <a:rPr lang="en-US" dirty="0" smtClean="0"/>
              <a:t> </a:t>
            </a:r>
            <a:r>
              <a:rPr lang="en-US" dirty="0" err="1" smtClean="0"/>
              <a:t>teks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saksama</a:t>
            </a:r>
            <a:r>
              <a:rPr lang="en-US" dirty="0" smtClean="0"/>
              <a:t>!</a:t>
            </a:r>
          </a:p>
          <a:p>
            <a:pPr marL="0" indent="0">
              <a:buNone/>
            </a:pPr>
            <a:r>
              <a:rPr lang="en-US" dirty="0" smtClean="0"/>
              <a:t>“Nada,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pindah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Jogjakarta. Ayah </a:t>
            </a:r>
            <a:r>
              <a:rPr lang="en-US" dirty="0" err="1" smtClean="0"/>
              <a:t>dipindahtugaskan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sana</a:t>
            </a:r>
            <a:r>
              <a:rPr lang="en-US" dirty="0" smtClean="0"/>
              <a:t>.” </a:t>
            </a:r>
            <a:r>
              <a:rPr lang="en-US" dirty="0" err="1" smtClean="0"/>
              <a:t>Bagaikan</a:t>
            </a:r>
            <a:r>
              <a:rPr lang="en-US" dirty="0" smtClean="0"/>
              <a:t> </a:t>
            </a:r>
            <a:r>
              <a:rPr lang="en-US" dirty="0" err="1" smtClean="0"/>
              <a:t>petir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siang</a:t>
            </a:r>
            <a:r>
              <a:rPr lang="en-US" dirty="0" smtClean="0"/>
              <a:t> </a:t>
            </a:r>
            <a:r>
              <a:rPr lang="en-US" dirty="0" err="1" smtClean="0"/>
              <a:t>bolong</a:t>
            </a:r>
            <a:r>
              <a:rPr lang="en-US" dirty="0" smtClean="0"/>
              <a:t> </a:t>
            </a:r>
            <a:r>
              <a:rPr lang="en-US" dirty="0" err="1" smtClean="0"/>
              <a:t>menyambar</a:t>
            </a:r>
            <a:r>
              <a:rPr lang="en-US" dirty="0" smtClean="0"/>
              <a:t> Nada yang </a:t>
            </a:r>
            <a:r>
              <a:rPr lang="en-US" dirty="0" err="1" smtClean="0"/>
              <a:t>seketika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mematung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simbol</a:t>
            </a:r>
            <a:r>
              <a:rPr lang="en-US" dirty="0" smtClean="0"/>
              <a:t> </a:t>
            </a:r>
            <a:r>
              <a:rPr lang="en-US" dirty="0" err="1" smtClean="0"/>
              <a:t>petir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siang</a:t>
            </a:r>
            <a:r>
              <a:rPr lang="en-US" dirty="0" smtClean="0"/>
              <a:t> </a:t>
            </a:r>
            <a:r>
              <a:rPr lang="en-US" dirty="0" err="1" smtClean="0"/>
              <a:t>bolong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kutipan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Soal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5791200"/>
            <a:ext cx="4343400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ontrols>
      <p:control spid="39938" name="B" r:id="rId2" imgW="2209680" imgH="380880"/>
      <p:control spid="39939" name="C" r:id="rId3" imgW="2286000" imgH="380880"/>
      <p:control spid="39940" name="A" r:id="rId4" imgW="2209680" imgH="380880"/>
      <p:control spid="39941" name="D" r:id="rId5" imgW="2209680" imgH="380880"/>
      <p:control spid="39942" name="S1" r:id="rId6" imgW="1371600" imgH="428760"/>
      <p:control spid="39943" name="Label1" r:id="rId7" imgW="1981080" imgH="457200"/>
    </p:controls>
    <p:extLst>
      <p:ext uri="{BB962C8B-B14F-4D97-AF65-F5344CB8AC3E}">
        <p14:creationId xmlns:p14="http://schemas.microsoft.com/office/powerpoint/2010/main" xmlns="" val="1305549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22098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dirty="0" err="1" smtClean="0"/>
              <a:t>Bacalah</a:t>
            </a:r>
            <a:r>
              <a:rPr lang="en-US" dirty="0" smtClean="0"/>
              <a:t> </a:t>
            </a:r>
            <a:r>
              <a:rPr lang="en-US" dirty="0" err="1" smtClean="0"/>
              <a:t>pantun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dirty="0" err="1" smtClean="0"/>
              <a:t>Pohon</a:t>
            </a:r>
            <a:r>
              <a:rPr lang="en-US" dirty="0" smtClean="0"/>
              <a:t> </a:t>
            </a:r>
            <a:r>
              <a:rPr lang="en-US" dirty="0" err="1" smtClean="0"/>
              <a:t>salak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berduri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err="1" smtClean="0"/>
              <a:t>Anjing</a:t>
            </a:r>
            <a:r>
              <a:rPr lang="en-US" dirty="0" smtClean="0"/>
              <a:t> </a:t>
            </a:r>
            <a:r>
              <a:rPr lang="en-US" dirty="0" err="1" smtClean="0"/>
              <a:t>berkais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tepi</a:t>
            </a:r>
            <a:r>
              <a:rPr lang="en-US" dirty="0" smtClean="0"/>
              <a:t> </a:t>
            </a:r>
            <a:r>
              <a:rPr lang="en-US" dirty="0" err="1" smtClean="0"/>
              <a:t>gua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err="1" smtClean="0"/>
              <a:t>Kawan</a:t>
            </a:r>
            <a:r>
              <a:rPr lang="en-US" dirty="0" smtClean="0"/>
              <a:t> </a:t>
            </a:r>
            <a:r>
              <a:rPr lang="en-US" dirty="0" err="1" smtClean="0"/>
              <a:t>gelak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dicari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…….</a:t>
            </a:r>
          </a:p>
          <a:p>
            <a:pPr marL="0" indent="0">
              <a:buNone/>
            </a:pPr>
            <a:r>
              <a:rPr lang="en-US" dirty="0" err="1" smtClean="0"/>
              <a:t>Kalimat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melengkapi</a:t>
            </a:r>
            <a:r>
              <a:rPr lang="en-US" dirty="0" smtClean="0"/>
              <a:t> </a:t>
            </a:r>
            <a:r>
              <a:rPr lang="en-US" dirty="0" err="1" smtClean="0"/>
              <a:t>pantun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Soal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5791200"/>
            <a:ext cx="4343400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ontrols>
      <p:control spid="3074" name="B" r:id="rId2" imgW="4495680" imgH="380880"/>
      <p:control spid="3075" name="C" r:id="rId3" imgW="4495680" imgH="380880"/>
      <p:control spid="3076" name="A" r:id="rId4" imgW="4495680" imgH="380880"/>
      <p:control spid="3077" name="D" r:id="rId5" imgW="4419720" imgH="380880"/>
      <p:control spid="3078" name="S2" r:id="rId6" imgW="1371600" imgH="428760"/>
      <p:control spid="3079" name="Label1" r:id="rId7" imgW="1981080" imgH="457200"/>
    </p:controls>
    <p:extLst>
      <p:ext uri="{BB962C8B-B14F-4D97-AF65-F5344CB8AC3E}">
        <p14:creationId xmlns:p14="http://schemas.microsoft.com/office/powerpoint/2010/main" xmlns="" val="1305549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1674</TotalTime>
  <Words>93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Ujian Nasional Berbasis Komputer</vt:lpstr>
      <vt:lpstr>Soal 1</vt:lpstr>
      <vt:lpstr>Soal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Hasil Kerja Peserta Pelatihan</dc:title>
  <dc:creator>AtikAbadi</dc:creator>
  <cp:lastModifiedBy>AtikAbadi</cp:lastModifiedBy>
  <cp:revision>79</cp:revision>
  <dcterms:created xsi:type="dcterms:W3CDTF">2018-11-26T13:12:25Z</dcterms:created>
  <dcterms:modified xsi:type="dcterms:W3CDTF">2019-01-15T14:38:30Z</dcterms:modified>
</cp:coreProperties>
</file>